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8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4" r:id="rId16"/>
    <p:sldId id="291" r:id="rId17"/>
    <p:sldId id="290" r:id="rId18"/>
    <p:sldId id="273" r:id="rId19"/>
    <p:sldId id="283" r:id="rId20"/>
    <p:sldId id="288" r:id="rId21"/>
    <p:sldId id="285" r:id="rId22"/>
    <p:sldId id="289" r:id="rId23"/>
    <p:sldId id="286" r:id="rId24"/>
    <p:sldId id="295" r:id="rId25"/>
    <p:sldId id="287" r:id="rId26"/>
    <p:sldId id="270" r:id="rId27"/>
    <p:sldId id="27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5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9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6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8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0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0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0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8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5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FAB42-FDD9-43DA-9530-C9C04758169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D6F01-7C88-4058-BC47-7F86682ABE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M_Ed_10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87" y="6033092"/>
            <a:ext cx="2020858" cy="82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35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DSB Student Guide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3056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0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44" y="4273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05" y="685800"/>
            <a:ext cx="1863696" cy="1066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your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username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password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you registered with earlier.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login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1066800"/>
            <a:ext cx="1523999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429000" y="762000"/>
            <a:ext cx="2362200" cy="914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43" y="5410200"/>
            <a:ext cx="1863696" cy="3810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 classroom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1916039" y="5600700"/>
            <a:ext cx="2427361" cy="1104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343400" y="6469878"/>
            <a:ext cx="457200" cy="3881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4114800"/>
            <a:ext cx="1479135" cy="533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class code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0200" y="4343400"/>
            <a:ext cx="251459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14799" y="4145778"/>
            <a:ext cx="990601" cy="3500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286000"/>
            <a:ext cx="1524000" cy="914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 code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teacher gave you e.g. CL79279425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52600" y="2590800"/>
            <a:ext cx="2286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6200" y="1371600"/>
            <a:ext cx="1752600" cy="1676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teacher will need to accept you into their classroom. Once they have, you will have successfully joined your teacher’s class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8800" y="2057400"/>
            <a:ext cx="381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Working with your Digital Student’s Book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4746" y="5562600"/>
            <a:ext cx="1752600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access the DSB click: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37346" y="5753100"/>
            <a:ext cx="1820254" cy="8763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657600" y="6454389"/>
            <a:ext cx="381000" cy="4036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33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1971942"/>
            <a:ext cx="1752600" cy="3810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book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28800" y="2133600"/>
            <a:ext cx="62313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657600" y="6469877"/>
            <a:ext cx="457200" cy="3881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8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579" y="1066800"/>
            <a:ext cx="1660021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this button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781442" y="1253025"/>
            <a:ext cx="109404" cy="42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890846" y="1058965"/>
            <a:ext cx="471354" cy="3881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6200"/>
            <a:ext cx="4962832" cy="6617110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9910" y="1752600"/>
            <a:ext cx="1798890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a chapter from the contents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1828800" y="1975147"/>
            <a:ext cx="292337" cy="605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21136" y="627402"/>
            <a:ext cx="1993663" cy="60781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94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Setting up your account and joining a class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9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4916"/>
            <a:ext cx="5139813" cy="6853084"/>
          </a:xfrm>
        </p:spPr>
      </p:pic>
      <p:sp>
        <p:nvSpPr>
          <p:cNvPr id="5" name="Rectangle 4"/>
          <p:cNvSpPr/>
          <p:nvPr/>
        </p:nvSpPr>
        <p:spPr>
          <a:xfrm>
            <a:off x="61957" y="3810000"/>
            <a:ext cx="1766843" cy="533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 the pages by swiping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>
            <a:off x="1828800" y="4076700"/>
            <a:ext cx="2819400" cy="25527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1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122"/>
            <a:ext cx="5126908" cy="6835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957" y="3810000"/>
            <a:ext cx="1766843" cy="99665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the buttons to listen to the conversations and do the activities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28800" y="4119786"/>
            <a:ext cx="292336" cy="1940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21136" y="3973794"/>
            <a:ext cx="317264" cy="3400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29400" y="5181600"/>
            <a:ext cx="317264" cy="3119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28800" y="4313845"/>
            <a:ext cx="4800600" cy="98561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99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2668786" cy="35583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42" y="1143000"/>
            <a:ext cx="3146916" cy="4195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92" y="2667000"/>
            <a:ext cx="3052873" cy="40704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4203922"/>
            <a:ext cx="1766843" cy="99665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 the exercise and click on submit to see your score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21237" y="5977197"/>
            <a:ext cx="1766843" cy="49269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reset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again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143000" y="2286000"/>
            <a:ext cx="533400" cy="19179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2300243" y="3657600"/>
            <a:ext cx="1204957" cy="10446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4688080" y="6223546"/>
            <a:ext cx="1941320" cy="4058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22" idx="0"/>
          </p:cNvCxnSpPr>
          <p:nvPr/>
        </p:nvCxnSpPr>
        <p:spPr>
          <a:xfrm>
            <a:off x="4688080" y="6223546"/>
            <a:ext cx="2699003" cy="3332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37233" y="6556760"/>
            <a:ext cx="471354" cy="1940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90846" y="1058965"/>
            <a:ext cx="471354" cy="3881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131376" y="6556760"/>
            <a:ext cx="511413" cy="1807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4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7374"/>
            <a:ext cx="5263330" cy="7017774"/>
          </a:xfrm>
        </p:spPr>
      </p:pic>
      <p:sp>
        <p:nvSpPr>
          <p:cNvPr id="5" name="Rectangle 4"/>
          <p:cNvSpPr/>
          <p:nvPr/>
        </p:nvSpPr>
        <p:spPr>
          <a:xfrm>
            <a:off x="152400" y="762000"/>
            <a:ext cx="1600199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the button to watch the video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1752599" y="1181100"/>
            <a:ext cx="3352801" cy="10582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08960" y="2001852"/>
            <a:ext cx="377439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2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Sending and replying to messages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22123"/>
            <a:ext cx="5126907" cy="683587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400" y="5105400"/>
            <a:ext cx="1676399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send or reply to a message to your teacher,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 messages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1828799" y="5524500"/>
            <a:ext cx="3276601" cy="11244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105400" y="6493023"/>
            <a:ext cx="457200" cy="3649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30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" y="1066800"/>
            <a:ext cx="1752601" cy="1066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send a message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your teacher, enter your teacher’s name and the message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1" y="4399660"/>
            <a:ext cx="1819536" cy="6477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reply to your teacher’s message, click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reply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5300" y="4648200"/>
            <a:ext cx="5334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28801" y="1524000"/>
            <a:ext cx="60959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95736" y="4838700"/>
            <a:ext cx="240956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4686300"/>
            <a:ext cx="1752601" cy="533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will see your sent message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1905001" y="4953000"/>
            <a:ext cx="130003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4E4E4E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606325" y="152400"/>
            <a:ext cx="1880076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3276600"/>
            <a:ext cx="3505200" cy="533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 to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www.macmillanbreakthroughplus.com</a:t>
            </a:r>
            <a:endParaRPr lang="en-US" sz="1200" b="1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43000" y="381000"/>
            <a:ext cx="2463325" cy="2895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2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4E4E4E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286000" y="4114800"/>
            <a:ext cx="2286000" cy="685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3009900"/>
            <a:ext cx="1905000" cy="6477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</a:t>
            </a:r>
          </a:p>
          <a:p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Activate code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52600" y="3657600"/>
            <a:ext cx="5334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3886200" cy="5181600"/>
          </a:xfrm>
          <a:prstGeom prst="rect">
            <a:avLst/>
          </a:prstGeom>
          <a:ln>
            <a:solidFill>
              <a:srgbClr val="4E4E4E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5800"/>
            <a:ext cx="3886200" cy="5181600"/>
          </a:xfrm>
          <a:prstGeom prst="rect">
            <a:avLst/>
          </a:prstGeom>
          <a:ln>
            <a:solidFill>
              <a:srgbClr val="4E4E4E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600200" y="2163098"/>
            <a:ext cx="914400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4528" y="3429000"/>
            <a:ext cx="1952472" cy="9906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</a:t>
            </a:r>
            <a:r>
              <a:rPr lang="en-US" sz="1200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200" b="1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activation code </a:t>
            </a:r>
            <a:r>
              <a:rPr lang="en-US" sz="1200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teacher gave you</a:t>
            </a:r>
          </a:p>
          <a:p>
            <a:r>
              <a:rPr lang="en-US" sz="1200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.g. </a:t>
            </a:r>
            <a:r>
              <a:rPr lang="en-US" sz="1200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BTP12345566789</a:t>
            </a:r>
          </a:p>
          <a:p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flipV="1">
            <a:off x="1690764" y="2391698"/>
            <a:ext cx="480936" cy="10373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9600"/>
            <a:ext cx="4019550" cy="535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09600"/>
            <a:ext cx="4019550" cy="535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1588" y="228600"/>
            <a:ext cx="3704073" cy="9906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your personal details</a:t>
            </a:r>
          </a:p>
          <a:p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Write down your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username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password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keep it safe</a:t>
            </a:r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47900" y="1219200"/>
            <a:ext cx="0" cy="1066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38200" y="2286000"/>
            <a:ext cx="2819400" cy="3581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943602" y="4572000"/>
            <a:ext cx="296966" cy="8973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34000" y="5469308"/>
            <a:ext cx="2819400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40569" y="3962400"/>
            <a:ext cx="2579582" cy="6096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Tick the Terms and Conditions box and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Continue</a:t>
            </a: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37917" y="4982554"/>
            <a:ext cx="224683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450258" y="4572000"/>
            <a:ext cx="790310" cy="4105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3943350" cy="5257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685800"/>
            <a:ext cx="3943350" cy="5257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30885" y="1752600"/>
            <a:ext cx="1921916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will be taken to this page. Click on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next to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iOS – App Store</a:t>
            </a:r>
            <a:endParaRPr lang="en-US" sz="1200" b="1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2801" y="2590800"/>
            <a:ext cx="685799" cy="3200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62400" y="5796897"/>
            <a:ext cx="411088" cy="1467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29200" y="1752600"/>
            <a:ext cx="1921916" cy="9058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Download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next to Breakthrough Plus Level X Digital Student’s Book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00402" y="2993875"/>
            <a:ext cx="533400" cy="2777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951116" y="2658454"/>
            <a:ext cx="1249286" cy="4742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74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64" y="1524000"/>
            <a:ext cx="1836636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will be taken to the App Store. Click on the download button.</a:t>
            </a:r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>
            <a:stCxn id="3" idx="3"/>
            <a:endCxn id="13" idx="1"/>
          </p:cNvCxnSpPr>
          <p:nvPr/>
        </p:nvCxnSpPr>
        <p:spPr>
          <a:xfrm>
            <a:off x="1905000" y="1943100"/>
            <a:ext cx="1806723" cy="54265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11723" y="2362200"/>
            <a:ext cx="403077" cy="2471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1642"/>
            <a:ext cx="3602294" cy="4803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94" y="1003300"/>
            <a:ext cx="3638550" cy="485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1200" y="304800"/>
            <a:ext cx="2133600" cy="6096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 it has finished downloading,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>
            <a:stCxn id="4" idx="2"/>
            <a:endCxn id="11" idx="0"/>
          </p:cNvCxnSpPr>
          <p:nvPr/>
        </p:nvCxnSpPr>
        <p:spPr>
          <a:xfrm flipH="1">
            <a:off x="6172200" y="914400"/>
            <a:ext cx="685800" cy="16949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970661" y="2609316"/>
            <a:ext cx="403077" cy="2471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5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291</Words>
  <Application>Microsoft Office PowerPoint</Application>
  <PresentationFormat>On-screen Show (4:3)</PresentationFormat>
  <Paragraphs>35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DSB Student Guide</vt:lpstr>
      <vt:lpstr>1. Setting up your account and joining a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Working with your Digital Student’s 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Sending and replying to messages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Student’s DSB account</dc:title>
  <dc:creator>Whiddon, Jake</dc:creator>
  <cp:lastModifiedBy>Zhou, Katherine</cp:lastModifiedBy>
  <cp:revision>45</cp:revision>
  <dcterms:created xsi:type="dcterms:W3CDTF">2016-09-26T23:15:45Z</dcterms:created>
  <dcterms:modified xsi:type="dcterms:W3CDTF">2016-10-09T07:26:18Z</dcterms:modified>
</cp:coreProperties>
</file>